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72" r:id="rId7"/>
    <p:sldId id="261" r:id="rId8"/>
    <p:sldId id="271" r:id="rId9"/>
    <p:sldId id="260" r:id="rId10"/>
    <p:sldId id="267" r:id="rId11"/>
    <p:sldId id="262" r:id="rId12"/>
    <p:sldId id="269" r:id="rId13"/>
    <p:sldId id="26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5F9E-8D43-41E8-80AD-5970C11BAD83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C5233-1385-4CAF-ACF1-61593AEA1C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90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D34A-8935-4A79-B3C8-067BAF5E2ADD}" type="datetimeFigureOut">
              <a:rPr lang="pl-PL" smtClean="0"/>
              <a:pPr/>
              <a:t>27.03.2020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2AD5-F5D8-440C-8CEC-D5B60F8E9A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5000660"/>
          </a:xfrm>
        </p:spPr>
        <p:txBody>
          <a:bodyPr>
            <a:normAutofit/>
          </a:bodyPr>
          <a:lstStyle/>
          <a:p>
            <a:r>
              <a:rPr lang="pl-PL" b="1" smtClean="0"/>
              <a:t>Emocje-jak rozmawiać </a:t>
            </a:r>
            <a:br>
              <a:rPr lang="pl-PL" b="1" smtClean="0"/>
            </a:br>
            <a:r>
              <a:rPr lang="pl-PL" b="1" smtClean="0"/>
              <a:t>i wspierać</a:t>
            </a:r>
            <a:br>
              <a:rPr lang="pl-PL" b="1" smtClean="0"/>
            </a:br>
            <a:r>
              <a:rPr lang="pl-PL" b="1" smtClean="0"/>
              <a:t>dzieci i młodzież…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4414" y="71435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Arial Black" pitchFamily="34" charset="0"/>
              </a:rPr>
              <a:t>	KORONAWIRUS</a:t>
            </a:r>
            <a:endParaRPr lang="pl-PL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: Obrazy dla dzieci grających w gry planszow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Po piąte- pamiętaj o ruchu i dobrym, racjonalnym odżywianiu!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Pamiętajcie Drodzy Rodzice  aby komputery, laptopy, media nie pochłonęły Wasze dzieci  w całości. Siedząc w domu łatwo zapomnieć o  ruchu. W miarę możliwości ruszajmy się na świeżym powietrzu, wokół własnego domu. Wyciągnijmy skakanki, rowery, hula-hop, gumę,  itp. Nie zapomnijcie, żeby zdrowo się odżywiać, jeść dużo owoców, warzyw, pić wodę. Wysiłek fizyczny redukuje stres, wzmacnia system odpornościowy i sprawia, że mózg zalewa fala endorfiny. Dieta wspomaga ruch i dzięki temu będą Wasze pociechy zdrowe.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: piłka w ogrodz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994554" cy="700102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</a:t>
            </a:r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Opracowała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                                                               </a:t>
            </a:r>
            <a:r>
              <a:rPr lang="pl-P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Lucyna Ziemianin </a:t>
            </a:r>
            <a:r>
              <a:rPr lang="pl-P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pl-P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Pedagog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928794" y="5572140"/>
            <a:ext cx="5500726" cy="1285860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Korzystałam: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artykuł Magdy Halickiej-pt. „Dzieci też martwią się epidemią…..”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artykuł Anna Krasuska –„ Dziecięce lęki: przyczyny, zapobieganie, leczenie”.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Martin M. Antony, Peter J. Norton-„ Pokonaj lęk”.</a:t>
            </a:r>
          </a:p>
          <a:p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5" name="Symbol zastępczy obrazu 4" descr="Znalezione obrazy dla zapytania: cytaty o  strachu przed epidemią"/>
          <p:cNvPicPr>
            <a:picLocks noGrp="1"/>
          </p:cNvPicPr>
          <p:nvPr>
            <p:ph type="pic" idx="1"/>
          </p:nvPr>
        </p:nvPicPr>
        <p:blipFill>
          <a:blip r:embed="rId2"/>
          <a:srcRect t="5266" b="5266"/>
          <a:stretch>
            <a:fillRect/>
          </a:stretch>
        </p:blipFill>
        <p:spPr bwMode="auto">
          <a:xfrm>
            <a:off x="428596" y="1"/>
            <a:ext cx="8286808" cy="47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udowa koronawirusa SARS-CoV-2 / źródło: prosci-inc.com / Sławomir Kał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Znalezione obrazy dla zapytania: koronawirus mówienie praw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8572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Po</a:t>
            </a:r>
            <a:r>
              <a:rPr kumimoji="0" lang="pl-PL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pierwsze-rozmawiaj</a:t>
            </a:r>
            <a:r>
              <a:rPr kumimoji="0" lang="pl-PL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my!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00174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Dzieci w r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żny spos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b przeżywają trwający teraz trudny okres. Jedne bardzo się boją, inne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 przeciwnie. Niekt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re martwią się o dziadk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w, inne cieszą się, że nie muszą chodzić do szkoły. Zachęcajmy dzieci  do tego, by dzieliły się z nami swoimi przemyśleniami.  Wystarczy być przy nich, starając się je zrozumieć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 i wesprzeć.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lang="pl-PL" sz="20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Szum informacyjny, zmiana rytmu dnia, niepok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j dorosłych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 bywa, że to wszystko rzutuje na ich samopoczucie i zachowanie. Bacznie obserwujmy swoje dzieci i młodzież. Pytajmy  dzieci, jak się czują, czy radzą sobie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z lekcjami, kt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re maja odrobić. Starajmy się aby dzieci nie oglądały cały czas informacji związanych z koronawirusem. Odciągajmy dzieci od trudnej rzeczywistości poprzez czytanie bajek, książek, wsp</a:t>
            </a:r>
            <a:r>
              <a:rPr lang="pl-PL" sz="2000" dirty="0" smtClean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-18"/>
                <a:ea typeface="Times New Roman" pitchFamily="18" charset="0"/>
                <a:cs typeface="Times New Roman" pitchFamily="18" charset="0"/>
              </a:rPr>
              <a:t>lnie starajmy się oglądnąć ciekawy filmy ,grajmy w gry planszowe oraz karciane.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lezione obrazy dla zapytania: Obrazek rozmowy rodzinne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500198"/>
          </a:xfrm>
        </p:spPr>
        <p:txBody>
          <a:bodyPr/>
          <a:lstStyle/>
          <a:p>
            <a:r>
              <a:rPr lang="pl-PL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 drugie –mówmy prawdę</a:t>
            </a:r>
            <a:r>
              <a:rPr lang="pl-PL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72560" cy="4143404"/>
          </a:xfrm>
        </p:spPr>
        <p:txBody>
          <a:bodyPr>
            <a:normAutofit fontScale="32500" lnSpcReduction="20000"/>
          </a:bodyPr>
          <a:lstStyle/>
          <a:p>
            <a:pPr algn="just"/>
            <a:endParaRPr lang="pl-PL" sz="6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l-PL" sz="8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Informacje jakie przekazujemy dzieciom dostosowujemy do wieku dziecka, trzymając się faktów, nie powtarzajmy plotek, mitów, nie snujmy przy dzieciach czarnych scenariuszy. Umiejmy się przyznać, że czegoś nie wiemy o epidemii. Dajmy dziecku  </a:t>
            </a:r>
          </a:p>
          <a:p>
            <a:pPr algn="just"/>
            <a:r>
              <a:rPr lang="pl-PL" sz="8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jasny przekaz, że chociaż wszystkim jest trudno, to my dorośli zrobimy wszystko </a:t>
            </a:r>
            <a:r>
              <a:rPr lang="pl-PL" sz="8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aby je chronić przed niebezpieczeństwem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nalezione obrazy dla zapytania: zasady koronawiru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Po trzecie-wyjaśnij!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Z zalewu informacji krążących w mediach  trudno jest wyłowić prawdę. Warto wyjaśnić dzieciom, że ludziom zdarza się przekazywać informacje nieprawdziwe żeby zwrócić na siebie uwagę, wywołać w ludziach strach, zamęt. Młodszemu  dziecku wyjaśniaj cierpliwie, odpowiadaj na pytania. Starsze dzieci odsyłaj do literatury fachowej, filmów. Uzbrojenie dziecka w rzetelną wiedzę zmniejszy jego lęk i pozwoli mu lepiej zrozumieć  nałożone zakazy.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nalezione obrazy dla zapytania: cytaty o lęk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Po czwarte-odreagujmy pozytywnie!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Unikanie wychodzenia z domu i spotkań towarzyskich jest dużym wyzwaniem dla dorosłych a co dopiero dla dzieci czy młodzieży. Nie pozwólcie by koronawirus był jedynym tematem waszych rozmów.</a:t>
            </a:r>
          </a:p>
          <a:p>
            <a:r>
              <a:rPr lang="pl-PL" dirty="0" smtClean="0"/>
              <a:t>Dlatego zachęcam Was do prac twórczych. Może to być wykonanie rodzinnej Pisanki Wielkanocnej lub Stroika świątecznego. Może opracujesz kodeks higieny albo narysujesz komiks i zapisz tam swoje wspomnienia z czasów epidemii. Każdy z Was jest inny, lubi inne rzeczy, ma różne talenty i zdolności. Pomyśl…………….. Potrafisz……...</a:t>
            </a:r>
          </a:p>
          <a:p>
            <a:r>
              <a:rPr lang="pl-PL" dirty="0" smtClean="0"/>
              <a:t>Podziel się ze znajomymi, przyjaciółmi ,dziadkami oczywiście przez wideokonferencje maile, zdjęcia, itp.</a:t>
            </a:r>
          </a:p>
          <a:p>
            <a:r>
              <a:rPr lang="pl-PL" dirty="0" smtClean="0"/>
              <a:t>Zadbajmy aby ten wspólnie spędzony czas, którego na co dzień tak bardzo nam go brakuje, był czasem jak najlepiej wykorzystanym, dobrze przeżytym.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399</Words>
  <Application>Microsoft Office PowerPoint</Application>
  <PresentationFormat>Pokaz na ekranie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Emocje-jak rozmawiać  i wspierać dzieci i młodzież… </vt:lpstr>
      <vt:lpstr>Prezentacja programu PowerPoint</vt:lpstr>
      <vt:lpstr>Prezentacja programu PowerPoint</vt:lpstr>
      <vt:lpstr>Prezentacja programu PowerPoint</vt:lpstr>
      <vt:lpstr>Po drugie –mówmy prawdę !</vt:lpstr>
      <vt:lpstr>Prezentacja programu PowerPoint</vt:lpstr>
      <vt:lpstr>Po trzecie-wyjaśnij! </vt:lpstr>
      <vt:lpstr>Prezentacja programu PowerPoint</vt:lpstr>
      <vt:lpstr>Po czwarte-odreagujmy pozytywnie! </vt:lpstr>
      <vt:lpstr>Prezentacja programu PowerPoint</vt:lpstr>
      <vt:lpstr>Po piąte- pamiętaj o ruchu i dobrym, racjonalnym odżywianiu!</vt:lpstr>
      <vt:lpstr>Prezentacja programu PowerPoint</vt:lpstr>
      <vt:lpstr>                                                  Opracowała                                                                Lucyna Ziemianin - Pedagog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Dzieci też martwią się epidemią – jak z nimi rozmawiać i wspierać</dc:title>
  <dc:creator>Użytkownik</dc:creator>
  <cp:lastModifiedBy>newPC</cp:lastModifiedBy>
  <cp:revision>23</cp:revision>
  <dcterms:created xsi:type="dcterms:W3CDTF">2020-03-23T16:37:45Z</dcterms:created>
  <dcterms:modified xsi:type="dcterms:W3CDTF">2020-03-27T11:43:21Z</dcterms:modified>
</cp:coreProperties>
</file>